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77" r:id="rId6"/>
    <p:sldId id="278" r:id="rId7"/>
    <p:sldId id="279" r:id="rId8"/>
    <p:sldId id="273" r:id="rId9"/>
    <p:sldId id="281" r:id="rId10"/>
    <p:sldId id="280" r:id="rId11"/>
  </p:sldIdLst>
  <p:sldSz cx="9144000" cy="6858000" type="screen4x3"/>
  <p:notesSz cx="6858000" cy="990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chs, Daniel" initials="OD" lastIdx="4" clrIdx="0">
    <p:extLst>
      <p:ext uri="{19B8F6BF-5375-455C-9EA6-DF929625EA0E}">
        <p15:presenceInfo xmlns:p15="http://schemas.microsoft.com/office/powerpoint/2012/main" userId="S-1-5-21-1586716437-331627889-1971066577-9073" providerId="AD"/>
      </p:ext>
    </p:extLst>
  </p:cmAuthor>
  <p:cmAuthor id="2" name="Schulz, Kate" initials="SK" lastIdx="3" clrIdx="1">
    <p:extLst>
      <p:ext uri="{19B8F6BF-5375-455C-9EA6-DF929625EA0E}">
        <p15:presenceInfo xmlns:p15="http://schemas.microsoft.com/office/powerpoint/2012/main" userId="S::kate.schulz@ride.ri.gov::c8338fb1-4b55-4af7-a3df-fa1d7d6361aa" providerId="AD"/>
      </p:ext>
    </p:extLst>
  </p:cmAuthor>
  <p:cmAuthor id="3" name="Foehr, Lisa" initials="FL" lastIdx="5" clrIdx="2">
    <p:extLst>
      <p:ext uri="{19B8F6BF-5375-455C-9EA6-DF929625EA0E}">
        <p15:presenceInfo xmlns:p15="http://schemas.microsoft.com/office/powerpoint/2012/main" userId="S-1-5-21-1586716437-331627889-1971066577-1563" providerId="AD"/>
      </p:ext>
    </p:extLst>
  </p:cmAuthor>
  <p:cmAuthor id="4" name="Clark, Jodi" initials="CJ" lastIdx="2" clrIdx="3">
    <p:extLst>
      <p:ext uri="{19B8F6BF-5375-455C-9EA6-DF929625EA0E}">
        <p15:presenceInfo xmlns:p15="http://schemas.microsoft.com/office/powerpoint/2012/main" userId="S-1-5-21-1586716437-331627889-1971066577-11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48161" autoAdjust="0"/>
  </p:normalViewPr>
  <p:slideViewPr>
    <p:cSldViewPr snapToGrid="0">
      <p:cViewPr varScale="1">
        <p:scale>
          <a:sx n="54" d="100"/>
          <a:sy n="54" d="100"/>
        </p:scale>
        <p:origin x="16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ulz, Kate" userId="S::kate.schulz@ride.ri.gov::c8338fb1-4b55-4af7-a3df-fa1d7d6361aa" providerId="AD" clId="Web-{AB950EE8-24B1-40BA-82B1-D3D8F72D1A28}"/>
    <pc:docChg chg="addSld delSld modSld">
      <pc:chgData name="Schulz, Kate" userId="S::kate.schulz@ride.ri.gov::c8338fb1-4b55-4af7-a3df-fa1d7d6361aa" providerId="AD" clId="Web-{AB950EE8-24B1-40BA-82B1-D3D8F72D1A28}" dt="2018-10-03T15:21:44.556" v="72"/>
      <pc:docMkLst>
        <pc:docMk/>
      </pc:docMkLst>
      <pc:sldChg chg="modSp">
        <pc:chgData name="Schulz, Kate" userId="S::kate.schulz@ride.ri.gov::c8338fb1-4b55-4af7-a3df-fa1d7d6361aa" providerId="AD" clId="Web-{AB950EE8-24B1-40BA-82B1-D3D8F72D1A28}" dt="2018-10-03T15:18:57.352" v="57" actId="14100"/>
        <pc:sldMkLst>
          <pc:docMk/>
          <pc:sldMk cId="1424925560" sldId="256"/>
        </pc:sldMkLst>
        <pc:spChg chg="mod">
          <ac:chgData name="Schulz, Kate" userId="S::kate.schulz@ride.ri.gov::c8338fb1-4b55-4af7-a3df-fa1d7d6361aa" providerId="AD" clId="Web-{AB950EE8-24B1-40BA-82B1-D3D8F72D1A28}" dt="2018-10-03T15:18:39.024" v="37" actId="20577"/>
          <ac:spMkLst>
            <pc:docMk/>
            <pc:sldMk cId="1424925560" sldId="256"/>
            <ac:spMk id="2" creationId="{00000000-0000-0000-0000-000000000000}"/>
          </ac:spMkLst>
        </pc:spChg>
        <pc:spChg chg="mod">
          <ac:chgData name="Schulz, Kate" userId="S::kate.schulz@ride.ri.gov::c8338fb1-4b55-4af7-a3df-fa1d7d6361aa" providerId="AD" clId="Web-{AB950EE8-24B1-40BA-82B1-D3D8F72D1A28}" dt="2018-10-03T15:18:57.352" v="57" actId="14100"/>
          <ac:spMkLst>
            <pc:docMk/>
            <pc:sldMk cId="1424925560" sldId="256"/>
            <ac:spMk id="3" creationId="{00000000-0000-0000-0000-000000000000}"/>
          </ac:spMkLst>
        </pc:spChg>
      </pc:sldChg>
      <pc:sldChg chg="del">
        <pc:chgData name="Schulz, Kate" userId="S::kate.schulz@ride.ri.gov::c8338fb1-4b55-4af7-a3df-fa1d7d6361aa" providerId="AD" clId="Web-{AB950EE8-24B1-40BA-82B1-D3D8F72D1A28}" dt="2018-10-03T15:17:55.320" v="14"/>
        <pc:sldMkLst>
          <pc:docMk/>
          <pc:sldMk cId="2912388960" sldId="257"/>
        </pc:sldMkLst>
      </pc:sldChg>
      <pc:sldChg chg="del">
        <pc:chgData name="Schulz, Kate" userId="S::kate.schulz@ride.ri.gov::c8338fb1-4b55-4af7-a3df-fa1d7d6361aa" providerId="AD" clId="Web-{AB950EE8-24B1-40BA-82B1-D3D8F72D1A28}" dt="2018-10-03T15:17:19.742" v="2"/>
        <pc:sldMkLst>
          <pc:docMk/>
          <pc:sldMk cId="4247451185" sldId="258"/>
        </pc:sldMkLst>
      </pc:sldChg>
      <pc:sldChg chg="del">
        <pc:chgData name="Schulz, Kate" userId="S::kate.schulz@ride.ri.gov::c8338fb1-4b55-4af7-a3df-fa1d7d6361aa" providerId="AD" clId="Web-{AB950EE8-24B1-40BA-82B1-D3D8F72D1A28}" dt="2018-10-03T15:17:50.148" v="13"/>
        <pc:sldMkLst>
          <pc:docMk/>
          <pc:sldMk cId="4124965321" sldId="259"/>
        </pc:sldMkLst>
      </pc:sldChg>
      <pc:sldChg chg="del">
        <pc:chgData name="Schulz, Kate" userId="S::kate.schulz@ride.ri.gov::c8338fb1-4b55-4af7-a3df-fa1d7d6361aa" providerId="AD" clId="Web-{AB950EE8-24B1-40BA-82B1-D3D8F72D1A28}" dt="2018-10-03T15:17:18.664" v="1"/>
        <pc:sldMkLst>
          <pc:docMk/>
          <pc:sldMk cId="2897862147" sldId="260"/>
        </pc:sldMkLst>
      </pc:sldChg>
      <pc:sldChg chg="del">
        <pc:chgData name="Schulz, Kate" userId="S::kate.schulz@ride.ri.gov::c8338fb1-4b55-4af7-a3df-fa1d7d6361aa" providerId="AD" clId="Web-{AB950EE8-24B1-40BA-82B1-D3D8F72D1A28}" dt="2018-10-03T15:18:00.149" v="18"/>
        <pc:sldMkLst>
          <pc:docMk/>
          <pc:sldMk cId="3021257740" sldId="261"/>
        </pc:sldMkLst>
      </pc:sldChg>
      <pc:sldChg chg="del">
        <pc:chgData name="Schulz, Kate" userId="S::kate.schulz@ride.ri.gov::c8338fb1-4b55-4af7-a3df-fa1d7d6361aa" providerId="AD" clId="Web-{AB950EE8-24B1-40BA-82B1-D3D8F72D1A28}" dt="2018-10-03T15:17:23.617" v="3"/>
        <pc:sldMkLst>
          <pc:docMk/>
          <pc:sldMk cId="2018031765" sldId="262"/>
        </pc:sldMkLst>
      </pc:sldChg>
      <pc:sldChg chg="del">
        <pc:chgData name="Schulz, Kate" userId="S::kate.schulz@ride.ri.gov::c8338fb1-4b55-4af7-a3df-fa1d7d6361aa" providerId="AD" clId="Web-{AB950EE8-24B1-40BA-82B1-D3D8F72D1A28}" dt="2018-10-03T15:17:26.867" v="4"/>
        <pc:sldMkLst>
          <pc:docMk/>
          <pc:sldMk cId="1301441692" sldId="263"/>
        </pc:sldMkLst>
      </pc:sldChg>
      <pc:sldChg chg="del">
        <pc:chgData name="Schulz, Kate" userId="S::kate.schulz@ride.ri.gov::c8338fb1-4b55-4af7-a3df-fa1d7d6361aa" providerId="AD" clId="Web-{AB950EE8-24B1-40BA-82B1-D3D8F72D1A28}" dt="2018-10-03T15:17:28.242" v="5"/>
        <pc:sldMkLst>
          <pc:docMk/>
          <pc:sldMk cId="386950037" sldId="264"/>
        </pc:sldMkLst>
      </pc:sldChg>
      <pc:sldChg chg="del">
        <pc:chgData name="Schulz, Kate" userId="S::kate.schulz@ride.ri.gov::c8338fb1-4b55-4af7-a3df-fa1d7d6361aa" providerId="AD" clId="Web-{AB950EE8-24B1-40BA-82B1-D3D8F72D1A28}" dt="2018-10-03T15:17:29.992" v="6"/>
        <pc:sldMkLst>
          <pc:docMk/>
          <pc:sldMk cId="3033252722" sldId="265"/>
        </pc:sldMkLst>
      </pc:sldChg>
      <pc:sldChg chg="del">
        <pc:chgData name="Schulz, Kate" userId="S::kate.schulz@ride.ri.gov::c8338fb1-4b55-4af7-a3df-fa1d7d6361aa" providerId="AD" clId="Web-{AB950EE8-24B1-40BA-82B1-D3D8F72D1A28}" dt="2018-10-03T15:17:35.258" v="7"/>
        <pc:sldMkLst>
          <pc:docMk/>
          <pc:sldMk cId="42848625" sldId="266"/>
        </pc:sldMkLst>
      </pc:sldChg>
      <pc:sldChg chg="del">
        <pc:chgData name="Schulz, Kate" userId="S::kate.schulz@ride.ri.gov::c8338fb1-4b55-4af7-a3df-fa1d7d6361aa" providerId="AD" clId="Web-{AB950EE8-24B1-40BA-82B1-D3D8F72D1A28}" dt="2018-10-03T15:17:38.664" v="8"/>
        <pc:sldMkLst>
          <pc:docMk/>
          <pc:sldMk cId="1263965173" sldId="267"/>
        </pc:sldMkLst>
      </pc:sldChg>
      <pc:sldChg chg="del">
        <pc:chgData name="Schulz, Kate" userId="S::kate.schulz@ride.ri.gov::c8338fb1-4b55-4af7-a3df-fa1d7d6361aa" providerId="AD" clId="Web-{AB950EE8-24B1-40BA-82B1-D3D8F72D1A28}" dt="2018-10-03T15:17:40.117" v="9"/>
        <pc:sldMkLst>
          <pc:docMk/>
          <pc:sldMk cId="608276784" sldId="268"/>
        </pc:sldMkLst>
      </pc:sldChg>
      <pc:sldChg chg="del">
        <pc:chgData name="Schulz, Kate" userId="S::kate.schulz@ride.ri.gov::c8338fb1-4b55-4af7-a3df-fa1d7d6361aa" providerId="AD" clId="Web-{AB950EE8-24B1-40BA-82B1-D3D8F72D1A28}" dt="2018-10-03T15:17:41.430" v="10"/>
        <pc:sldMkLst>
          <pc:docMk/>
          <pc:sldMk cId="3099948716" sldId="269"/>
        </pc:sldMkLst>
      </pc:sldChg>
      <pc:sldChg chg="del">
        <pc:chgData name="Schulz, Kate" userId="S::kate.schulz@ride.ri.gov::c8338fb1-4b55-4af7-a3df-fa1d7d6361aa" providerId="AD" clId="Web-{AB950EE8-24B1-40BA-82B1-D3D8F72D1A28}" dt="2018-10-03T15:17:42.836" v="11"/>
        <pc:sldMkLst>
          <pc:docMk/>
          <pc:sldMk cId="1153821306" sldId="270"/>
        </pc:sldMkLst>
      </pc:sldChg>
      <pc:sldChg chg="del">
        <pc:chgData name="Schulz, Kate" userId="S::kate.schulz@ride.ri.gov::c8338fb1-4b55-4af7-a3df-fa1d7d6361aa" providerId="AD" clId="Web-{AB950EE8-24B1-40BA-82B1-D3D8F72D1A28}" dt="2018-10-03T15:17:43.711" v="12"/>
        <pc:sldMkLst>
          <pc:docMk/>
          <pc:sldMk cId="2669786539" sldId="271"/>
        </pc:sldMkLst>
      </pc:sldChg>
      <pc:sldChg chg="modSp del">
        <pc:chgData name="Schulz, Kate" userId="S::kate.schulz@ride.ri.gov::c8338fb1-4b55-4af7-a3df-fa1d7d6361aa" providerId="AD" clId="Web-{AB950EE8-24B1-40BA-82B1-D3D8F72D1A28}" dt="2018-10-03T15:21:44.556" v="72"/>
        <pc:sldMkLst>
          <pc:docMk/>
          <pc:sldMk cId="1674195034" sldId="272"/>
        </pc:sldMkLst>
        <pc:spChg chg="mod">
          <ac:chgData name="Schulz, Kate" userId="S::kate.schulz@ride.ri.gov::c8338fb1-4b55-4af7-a3df-fa1d7d6361aa" providerId="AD" clId="Web-{AB950EE8-24B1-40BA-82B1-D3D8F72D1A28}" dt="2018-10-03T15:19:40.993" v="70" actId="20577"/>
          <ac:spMkLst>
            <pc:docMk/>
            <pc:sldMk cId="1674195034" sldId="272"/>
            <ac:spMk id="4" creationId="{00000000-0000-0000-0000-000000000000}"/>
          </ac:spMkLst>
        </pc:spChg>
      </pc:sldChg>
      <pc:sldChg chg="del">
        <pc:chgData name="Schulz, Kate" userId="S::kate.schulz@ride.ri.gov::c8338fb1-4b55-4af7-a3df-fa1d7d6361aa" providerId="AD" clId="Web-{AB950EE8-24B1-40BA-82B1-D3D8F72D1A28}" dt="2018-10-03T15:17:56.445" v="15"/>
        <pc:sldMkLst>
          <pc:docMk/>
          <pc:sldMk cId="17826362" sldId="273"/>
        </pc:sldMkLst>
      </pc:sldChg>
      <pc:sldChg chg="add replId">
        <pc:chgData name="Schulz, Kate" userId="S::kate.schulz@ride.ri.gov::c8338fb1-4b55-4af7-a3df-fa1d7d6361aa" providerId="AD" clId="Web-{AB950EE8-24B1-40BA-82B1-D3D8F72D1A28}" dt="2018-10-03T15:18:06.977" v="19"/>
        <pc:sldMkLst>
          <pc:docMk/>
          <pc:sldMk cId="1559962527" sldId="273"/>
        </pc:sldMkLst>
      </pc:sldChg>
      <pc:sldChg chg="del">
        <pc:chgData name="Schulz, Kate" userId="S::kate.schulz@ride.ri.gov::c8338fb1-4b55-4af7-a3df-fa1d7d6361aa" providerId="AD" clId="Web-{AB950EE8-24B1-40BA-82B1-D3D8F72D1A28}" dt="2018-10-03T15:17:57.523" v="16"/>
        <pc:sldMkLst>
          <pc:docMk/>
          <pc:sldMk cId="3053836188" sldId="274"/>
        </pc:sldMkLst>
      </pc:sldChg>
      <pc:sldChg chg="del">
        <pc:chgData name="Schulz, Kate" userId="S::kate.schulz@ride.ri.gov::c8338fb1-4b55-4af7-a3df-fa1d7d6361aa" providerId="AD" clId="Web-{AB950EE8-24B1-40BA-82B1-D3D8F72D1A28}" dt="2018-10-03T15:17:58.789" v="17"/>
        <pc:sldMkLst>
          <pc:docMk/>
          <pc:sldMk cId="27316952" sldId="275"/>
        </pc:sldMkLst>
      </pc:sldChg>
      <pc:sldChg chg="del">
        <pc:chgData name="Schulz, Kate" userId="S::kate.schulz@ride.ri.gov::c8338fb1-4b55-4af7-a3df-fa1d7d6361aa" providerId="AD" clId="Web-{AB950EE8-24B1-40BA-82B1-D3D8F72D1A28}" dt="2018-10-03T15:17:17.493" v="0"/>
        <pc:sldMkLst>
          <pc:docMk/>
          <pc:sldMk cId="2022369810" sldId="27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Effect Sizes of HQ Instructional </a:t>
            </a:r>
            <a:r>
              <a:rPr lang="en-US" dirty="0" smtClean="0"/>
              <a:t>Materials</a:t>
            </a:r>
            <a:r>
              <a:rPr lang="en-US" baseline="30000" dirty="0"/>
              <a:t>*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Effect Sizes of HQ Instructional Materials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1C5F8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B5B-4CD8-84E2-4370F060123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HQ Materials Only</c:v>
                </c:pt>
                <c:pt idx="1">
                  <c:v>HQ Materials with PL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0.06</c:v>
                </c:pt>
                <c:pt idx="1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5B-4CD8-84E2-4370F06012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1169816"/>
        <c:axId val="491175720"/>
      </c:barChart>
      <c:catAx>
        <c:axId val="491169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75720"/>
        <c:crosses val="autoZero"/>
        <c:auto val="1"/>
        <c:lblAlgn val="ctr"/>
        <c:lblOffset val="100"/>
        <c:noMultiLvlLbl val="0"/>
      </c:catAx>
      <c:valAx>
        <c:axId val="491175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Standard Deviations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69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FF5B91-79D1-4F64-84A9-FBB6C57C2A40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F8D23245-BCB8-45C5-9364-5772718316D2}">
      <dgm:prSet phldrT="[Text]"/>
      <dgm:spPr/>
      <dgm:t>
        <a:bodyPr/>
        <a:lstStyle/>
        <a:p>
          <a:pPr algn="ctr"/>
          <a:r>
            <a:rPr lang="en-US" dirty="0" smtClean="0"/>
            <a:t>Student, Community &amp; Academic Support </a:t>
          </a:r>
          <a:endParaRPr lang="en-US" dirty="0"/>
        </a:p>
      </dgm:t>
    </dgm:pt>
    <dgm:pt modelId="{6F75527E-4C74-4137-B4F9-E8031A9DE701}" type="parTrans" cxnId="{9762B5C9-B0FA-4FD6-A287-DE46F3519CC3}">
      <dgm:prSet/>
      <dgm:spPr/>
      <dgm:t>
        <a:bodyPr/>
        <a:lstStyle/>
        <a:p>
          <a:endParaRPr lang="en-US"/>
        </a:p>
      </dgm:t>
    </dgm:pt>
    <dgm:pt modelId="{17D99754-9AD6-4150-BAF1-BE7D2124BA3E}" type="sibTrans" cxnId="{9762B5C9-B0FA-4FD6-A287-DE46F3519CC3}">
      <dgm:prSet/>
      <dgm:spPr/>
      <dgm:t>
        <a:bodyPr/>
        <a:lstStyle/>
        <a:p>
          <a:endParaRPr lang="en-US"/>
        </a:p>
      </dgm:t>
    </dgm:pt>
    <dgm:pt modelId="{24F0558D-6E55-41B0-A1ED-CDE5650C7FB5}">
      <dgm:prSet phldrT="[Text]"/>
      <dgm:spPr/>
      <dgm:t>
        <a:bodyPr/>
        <a:lstStyle/>
        <a:p>
          <a:r>
            <a:rPr lang="en-US" dirty="0" smtClean="0"/>
            <a:t>Instruction, Assessment &amp; Curriculum </a:t>
          </a:r>
          <a:endParaRPr lang="en-US" dirty="0"/>
        </a:p>
      </dgm:t>
    </dgm:pt>
    <dgm:pt modelId="{16C18848-462D-4B4E-8820-47B421C5F56A}" type="parTrans" cxnId="{867A6428-00BC-420B-BF0F-412246282AC6}">
      <dgm:prSet/>
      <dgm:spPr/>
      <dgm:t>
        <a:bodyPr/>
        <a:lstStyle/>
        <a:p>
          <a:endParaRPr lang="en-US"/>
        </a:p>
      </dgm:t>
    </dgm:pt>
    <dgm:pt modelId="{D5611B44-BC91-43AC-AA8A-27858E3055D2}" type="sibTrans" cxnId="{867A6428-00BC-420B-BF0F-412246282AC6}">
      <dgm:prSet/>
      <dgm:spPr/>
      <dgm:t>
        <a:bodyPr/>
        <a:lstStyle/>
        <a:p>
          <a:endParaRPr lang="en-US"/>
        </a:p>
      </dgm:t>
    </dgm:pt>
    <dgm:pt modelId="{9E8CCE92-A35B-46EC-AE11-E326C9DF8CA3}">
      <dgm:prSet phldrT="[Text]"/>
      <dgm:spPr/>
      <dgm:t>
        <a:bodyPr/>
        <a:lstStyle/>
        <a:p>
          <a:r>
            <a:rPr lang="en-US" dirty="0" smtClean="0"/>
            <a:t>Educator Effectiveness &amp; Certification Services </a:t>
          </a:r>
          <a:endParaRPr lang="en-US" dirty="0"/>
        </a:p>
      </dgm:t>
    </dgm:pt>
    <dgm:pt modelId="{9E6B9647-CF39-4D94-ACEA-C774EC695380}" type="parTrans" cxnId="{DC645949-7543-4299-8223-08C02132AF0A}">
      <dgm:prSet/>
      <dgm:spPr/>
      <dgm:t>
        <a:bodyPr/>
        <a:lstStyle/>
        <a:p>
          <a:endParaRPr lang="en-US"/>
        </a:p>
      </dgm:t>
    </dgm:pt>
    <dgm:pt modelId="{7008DAD8-F0E1-48B0-A037-5F8C40A237A6}" type="sibTrans" cxnId="{DC645949-7543-4299-8223-08C02132AF0A}">
      <dgm:prSet/>
      <dgm:spPr/>
      <dgm:t>
        <a:bodyPr/>
        <a:lstStyle/>
        <a:p>
          <a:endParaRPr lang="en-US"/>
        </a:p>
      </dgm:t>
    </dgm:pt>
    <dgm:pt modelId="{6E6DEF56-6707-4D62-9A87-38B19A58022D}" type="pres">
      <dgm:prSet presAssocID="{89FF5B91-79D1-4F64-84A9-FBB6C57C2A40}" presName="compositeShape" presStyleCnt="0">
        <dgm:presLayoutVars>
          <dgm:chMax val="7"/>
          <dgm:dir/>
          <dgm:resizeHandles val="exact"/>
        </dgm:presLayoutVars>
      </dgm:prSet>
      <dgm:spPr/>
    </dgm:pt>
    <dgm:pt modelId="{9024A04A-F2AF-409A-BA4E-DD16E022D11D}" type="pres">
      <dgm:prSet presAssocID="{F8D23245-BCB8-45C5-9364-5772718316D2}" presName="circ1" presStyleLbl="vennNode1" presStyleIdx="0" presStyleCnt="3"/>
      <dgm:spPr/>
      <dgm:t>
        <a:bodyPr/>
        <a:lstStyle/>
        <a:p>
          <a:endParaRPr lang="en-US"/>
        </a:p>
      </dgm:t>
    </dgm:pt>
    <dgm:pt modelId="{06B0614B-3547-4724-9C20-462470958CCD}" type="pres">
      <dgm:prSet presAssocID="{F8D23245-BCB8-45C5-9364-5772718316D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AABED6-F2D0-4F53-B929-2241F76F3647}" type="pres">
      <dgm:prSet presAssocID="{24F0558D-6E55-41B0-A1ED-CDE5650C7FB5}" presName="circ2" presStyleLbl="vennNode1" presStyleIdx="1" presStyleCnt="3"/>
      <dgm:spPr/>
      <dgm:t>
        <a:bodyPr/>
        <a:lstStyle/>
        <a:p>
          <a:endParaRPr lang="en-US"/>
        </a:p>
      </dgm:t>
    </dgm:pt>
    <dgm:pt modelId="{505CACD3-A05D-4B6C-9E2C-638098AD3323}" type="pres">
      <dgm:prSet presAssocID="{24F0558D-6E55-41B0-A1ED-CDE5650C7FB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68A615-C59A-4138-9A8E-9E8A4D624FDE}" type="pres">
      <dgm:prSet presAssocID="{9E8CCE92-A35B-46EC-AE11-E326C9DF8CA3}" presName="circ3" presStyleLbl="vennNode1" presStyleIdx="2" presStyleCnt="3"/>
      <dgm:spPr/>
      <dgm:t>
        <a:bodyPr/>
        <a:lstStyle/>
        <a:p>
          <a:endParaRPr lang="en-US"/>
        </a:p>
      </dgm:t>
    </dgm:pt>
    <dgm:pt modelId="{FBAEBF7D-31CC-4268-AFEE-DF23551646EF}" type="pres">
      <dgm:prSet presAssocID="{9E8CCE92-A35B-46EC-AE11-E326C9DF8CA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5D3F85-25D3-40F7-BAE6-B279229CDF69}" type="presOf" srcId="{24F0558D-6E55-41B0-A1ED-CDE5650C7FB5}" destId="{505CACD3-A05D-4B6C-9E2C-638098AD3323}" srcOrd="1" destOrd="0" presId="urn:microsoft.com/office/officeart/2005/8/layout/venn1"/>
    <dgm:cxn modelId="{DC645949-7543-4299-8223-08C02132AF0A}" srcId="{89FF5B91-79D1-4F64-84A9-FBB6C57C2A40}" destId="{9E8CCE92-A35B-46EC-AE11-E326C9DF8CA3}" srcOrd="2" destOrd="0" parTransId="{9E6B9647-CF39-4D94-ACEA-C774EC695380}" sibTransId="{7008DAD8-F0E1-48B0-A037-5F8C40A237A6}"/>
    <dgm:cxn modelId="{F8AAE8DA-4181-4C65-9A32-B03CF940D042}" type="presOf" srcId="{9E8CCE92-A35B-46EC-AE11-E326C9DF8CA3}" destId="{FBAEBF7D-31CC-4268-AFEE-DF23551646EF}" srcOrd="1" destOrd="0" presId="urn:microsoft.com/office/officeart/2005/8/layout/venn1"/>
    <dgm:cxn modelId="{27308DF3-45FA-4EBA-AA54-071E209081C5}" type="presOf" srcId="{F8D23245-BCB8-45C5-9364-5772718316D2}" destId="{9024A04A-F2AF-409A-BA4E-DD16E022D11D}" srcOrd="0" destOrd="0" presId="urn:microsoft.com/office/officeart/2005/8/layout/venn1"/>
    <dgm:cxn modelId="{9762B5C9-B0FA-4FD6-A287-DE46F3519CC3}" srcId="{89FF5B91-79D1-4F64-84A9-FBB6C57C2A40}" destId="{F8D23245-BCB8-45C5-9364-5772718316D2}" srcOrd="0" destOrd="0" parTransId="{6F75527E-4C74-4137-B4F9-E8031A9DE701}" sibTransId="{17D99754-9AD6-4150-BAF1-BE7D2124BA3E}"/>
    <dgm:cxn modelId="{A4C07FDF-EEF0-4A7C-A898-B5E1009CABB6}" type="presOf" srcId="{F8D23245-BCB8-45C5-9364-5772718316D2}" destId="{06B0614B-3547-4724-9C20-462470958CCD}" srcOrd="1" destOrd="0" presId="urn:microsoft.com/office/officeart/2005/8/layout/venn1"/>
    <dgm:cxn modelId="{3A0137EE-9A18-4D2B-AB73-0B36EB0090C5}" type="presOf" srcId="{89FF5B91-79D1-4F64-84A9-FBB6C57C2A40}" destId="{6E6DEF56-6707-4D62-9A87-38B19A58022D}" srcOrd="0" destOrd="0" presId="urn:microsoft.com/office/officeart/2005/8/layout/venn1"/>
    <dgm:cxn modelId="{7D24752C-014A-4BF0-9A08-44AF18491947}" type="presOf" srcId="{9E8CCE92-A35B-46EC-AE11-E326C9DF8CA3}" destId="{2768A615-C59A-4138-9A8E-9E8A4D624FDE}" srcOrd="0" destOrd="0" presId="urn:microsoft.com/office/officeart/2005/8/layout/venn1"/>
    <dgm:cxn modelId="{867A6428-00BC-420B-BF0F-412246282AC6}" srcId="{89FF5B91-79D1-4F64-84A9-FBB6C57C2A40}" destId="{24F0558D-6E55-41B0-A1ED-CDE5650C7FB5}" srcOrd="1" destOrd="0" parTransId="{16C18848-462D-4B4E-8820-47B421C5F56A}" sibTransId="{D5611B44-BC91-43AC-AA8A-27858E3055D2}"/>
    <dgm:cxn modelId="{67E2D156-F067-4DB3-ADBF-D98665A6ADA9}" type="presOf" srcId="{24F0558D-6E55-41B0-A1ED-CDE5650C7FB5}" destId="{1BAABED6-F2D0-4F53-B929-2241F76F3647}" srcOrd="0" destOrd="0" presId="urn:microsoft.com/office/officeart/2005/8/layout/venn1"/>
    <dgm:cxn modelId="{C4E7D069-A071-474F-A37B-3D802138505D}" type="presParOf" srcId="{6E6DEF56-6707-4D62-9A87-38B19A58022D}" destId="{9024A04A-F2AF-409A-BA4E-DD16E022D11D}" srcOrd="0" destOrd="0" presId="urn:microsoft.com/office/officeart/2005/8/layout/venn1"/>
    <dgm:cxn modelId="{28BB9DEE-834B-414C-97C3-09D554524A15}" type="presParOf" srcId="{6E6DEF56-6707-4D62-9A87-38B19A58022D}" destId="{06B0614B-3547-4724-9C20-462470958CCD}" srcOrd="1" destOrd="0" presId="urn:microsoft.com/office/officeart/2005/8/layout/venn1"/>
    <dgm:cxn modelId="{0021F7C0-8EFA-4549-912E-A031E7A78399}" type="presParOf" srcId="{6E6DEF56-6707-4D62-9A87-38B19A58022D}" destId="{1BAABED6-F2D0-4F53-B929-2241F76F3647}" srcOrd="2" destOrd="0" presId="urn:microsoft.com/office/officeart/2005/8/layout/venn1"/>
    <dgm:cxn modelId="{74799E71-50F3-4F54-AB73-F1059C3AF52A}" type="presParOf" srcId="{6E6DEF56-6707-4D62-9A87-38B19A58022D}" destId="{505CACD3-A05D-4B6C-9E2C-638098AD3323}" srcOrd="3" destOrd="0" presId="urn:microsoft.com/office/officeart/2005/8/layout/venn1"/>
    <dgm:cxn modelId="{2EDED284-AAD1-4352-B6B3-40C9B6E322FA}" type="presParOf" srcId="{6E6DEF56-6707-4D62-9A87-38B19A58022D}" destId="{2768A615-C59A-4138-9A8E-9E8A4D624FDE}" srcOrd="4" destOrd="0" presId="urn:microsoft.com/office/officeart/2005/8/layout/venn1"/>
    <dgm:cxn modelId="{64074CE8-1C1D-47F8-A167-8FA61539DD9F}" type="presParOf" srcId="{6E6DEF56-6707-4D62-9A87-38B19A58022D}" destId="{FBAEBF7D-31CC-4268-AFEE-DF23551646E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21F14D-36CB-4AEB-9363-0334D402DF8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1E9426-1855-4BFF-984F-BFE4CC31F07C}">
      <dgm:prSet phldrT="[Text]"/>
      <dgm:spPr/>
      <dgm:t>
        <a:bodyPr/>
        <a:lstStyle/>
        <a:p>
          <a:r>
            <a:rPr lang="en-US" sz="2000" dirty="0">
              <a:cs typeface="Calibri Light"/>
            </a:rPr>
            <a:t>15 LEAs supported by Ed Reports curriculum project</a:t>
          </a:r>
        </a:p>
      </dgm:t>
    </dgm:pt>
    <dgm:pt modelId="{3FAD0669-BDDF-4016-AF6C-510057E3C09A}" type="parTrans" cxnId="{632EE2A5-7449-4F76-A295-6D52CBF37B26}">
      <dgm:prSet/>
      <dgm:spPr/>
      <dgm:t>
        <a:bodyPr/>
        <a:lstStyle/>
        <a:p>
          <a:endParaRPr lang="en-US"/>
        </a:p>
      </dgm:t>
    </dgm:pt>
    <dgm:pt modelId="{85167A1F-AC1B-405E-8F5B-F884A0B3BDF4}" type="sibTrans" cxnId="{632EE2A5-7449-4F76-A295-6D52CBF37B26}">
      <dgm:prSet/>
      <dgm:spPr/>
      <dgm:t>
        <a:bodyPr/>
        <a:lstStyle/>
        <a:p>
          <a:endParaRPr lang="en-US"/>
        </a:p>
      </dgm:t>
    </dgm:pt>
    <dgm:pt modelId="{99BC34B8-2690-4EE4-BBE5-1379740C6C48}">
      <dgm:prSet phldrT="[Text]"/>
      <dgm:spPr/>
      <dgm:t>
        <a:bodyPr/>
        <a:lstStyle/>
        <a:p>
          <a:r>
            <a:rPr lang="en-US" dirty="0">
              <a:cs typeface="Calibri Light"/>
            </a:rPr>
            <a:t>Professional Learning Plan Implementation Support</a:t>
          </a:r>
        </a:p>
      </dgm:t>
    </dgm:pt>
    <dgm:pt modelId="{40F9857D-F730-45F2-BFDF-8224AFD3410F}" type="parTrans" cxnId="{6D210F81-28D4-44F6-8DFA-004D0A6C1482}">
      <dgm:prSet/>
      <dgm:spPr/>
      <dgm:t>
        <a:bodyPr/>
        <a:lstStyle/>
        <a:p>
          <a:endParaRPr lang="en-US"/>
        </a:p>
      </dgm:t>
    </dgm:pt>
    <dgm:pt modelId="{5B1BCB75-D161-4FF4-A513-9DED448D425C}" type="sibTrans" cxnId="{6D210F81-28D4-44F6-8DFA-004D0A6C1482}">
      <dgm:prSet/>
      <dgm:spPr/>
      <dgm:t>
        <a:bodyPr/>
        <a:lstStyle/>
        <a:p>
          <a:endParaRPr lang="en-US"/>
        </a:p>
      </dgm:t>
    </dgm:pt>
    <dgm:pt modelId="{7DC1E568-8C05-4ACB-AF9C-AFD9DD6886B3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cs typeface="Calibri Light"/>
            </a:rPr>
            <a:t>District Network Meetings on Professional Learning</a:t>
          </a:r>
        </a:p>
      </dgm:t>
    </dgm:pt>
    <dgm:pt modelId="{5909C39C-A1D8-47F4-B07D-ECD1AD832EC7}" type="parTrans" cxnId="{72B763AA-9CAC-4D23-9D8E-3028A6CE6763}">
      <dgm:prSet/>
      <dgm:spPr/>
      <dgm:t>
        <a:bodyPr/>
        <a:lstStyle/>
        <a:p>
          <a:endParaRPr lang="en-US"/>
        </a:p>
      </dgm:t>
    </dgm:pt>
    <dgm:pt modelId="{5EAF21A9-B5AC-4198-971C-D650F0C67542}" type="sibTrans" cxnId="{72B763AA-9CAC-4D23-9D8E-3028A6CE6763}">
      <dgm:prSet/>
      <dgm:spPr/>
      <dgm:t>
        <a:bodyPr/>
        <a:lstStyle/>
        <a:p>
          <a:endParaRPr lang="en-US"/>
        </a:p>
      </dgm:t>
    </dgm:pt>
    <dgm:pt modelId="{9088B6A7-8E48-4CC5-84F8-775FC8F3FC14}">
      <dgm:prSet phldrT="[Text]"/>
      <dgm:spPr/>
      <dgm:t>
        <a:bodyPr/>
        <a:lstStyle/>
        <a:p>
          <a:r>
            <a:rPr lang="en-US" dirty="0">
              <a:cs typeface="Calibri Light"/>
            </a:rPr>
            <a:t>Curriculum Survey and Reports</a:t>
          </a:r>
        </a:p>
      </dgm:t>
    </dgm:pt>
    <dgm:pt modelId="{7D8CEC2E-2778-4973-A608-0C6F4E2E962F}" type="parTrans" cxnId="{A0190B92-7754-4442-811F-0AE561C24D18}">
      <dgm:prSet/>
      <dgm:spPr/>
      <dgm:t>
        <a:bodyPr/>
        <a:lstStyle/>
        <a:p>
          <a:endParaRPr lang="en-US"/>
        </a:p>
      </dgm:t>
    </dgm:pt>
    <dgm:pt modelId="{79EC8E28-1DF7-4082-A3A2-4E010E233785}" type="sibTrans" cxnId="{A0190B92-7754-4442-811F-0AE561C24D18}">
      <dgm:prSet/>
      <dgm:spPr/>
      <dgm:t>
        <a:bodyPr/>
        <a:lstStyle/>
        <a:p>
          <a:endParaRPr lang="en-US"/>
        </a:p>
      </dgm:t>
    </dgm:pt>
    <dgm:pt modelId="{F0BE7A03-D438-466D-8D81-797D14F09655}">
      <dgm:prSet phldrT="[Text]"/>
      <dgm:spPr/>
      <dgm:t>
        <a:bodyPr/>
        <a:lstStyle/>
        <a:p>
          <a:r>
            <a:rPr lang="en-US" dirty="0" err="1">
              <a:cs typeface="Calibri Light"/>
            </a:rPr>
            <a:t>EdPrep</a:t>
          </a:r>
          <a:r>
            <a:rPr lang="en-US" dirty="0">
              <a:cs typeface="Calibri Light"/>
            </a:rPr>
            <a:t> program conversations</a:t>
          </a:r>
        </a:p>
      </dgm:t>
    </dgm:pt>
    <dgm:pt modelId="{873C7B3D-8823-4C44-A95A-DB9579FD9030}" type="parTrans" cxnId="{4EE260B6-0B2B-40DE-B669-4818ECAD321C}">
      <dgm:prSet/>
      <dgm:spPr/>
      <dgm:t>
        <a:bodyPr/>
        <a:lstStyle/>
        <a:p>
          <a:endParaRPr lang="en-US"/>
        </a:p>
      </dgm:t>
    </dgm:pt>
    <dgm:pt modelId="{8F1F57D3-047F-471E-B278-6DF5E1BAC117}" type="sibTrans" cxnId="{4EE260B6-0B2B-40DE-B669-4818ECAD321C}">
      <dgm:prSet/>
      <dgm:spPr/>
      <dgm:t>
        <a:bodyPr/>
        <a:lstStyle/>
        <a:p>
          <a:endParaRPr lang="en-US"/>
        </a:p>
      </dgm:t>
    </dgm:pt>
    <dgm:pt modelId="{F0E8F2FE-3845-48EB-8077-8A0F56E5ADBC}" type="pres">
      <dgm:prSet presAssocID="{7721F14D-36CB-4AEB-9363-0334D402DF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608E2E-F000-4F13-877A-66C98E31EE0B}" type="pres">
      <dgm:prSet presAssocID="{2B1E9426-1855-4BFF-984F-BFE4CC31F07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2A522-D7F0-4E01-9D65-6B39C669C832}" type="pres">
      <dgm:prSet presAssocID="{85167A1F-AC1B-405E-8F5B-F884A0B3BDF4}" presName="sibTrans" presStyleCnt="0"/>
      <dgm:spPr/>
    </dgm:pt>
    <dgm:pt modelId="{35D7A51F-7F13-4972-AF67-1845A7A65091}" type="pres">
      <dgm:prSet presAssocID="{99BC34B8-2690-4EE4-BBE5-1379740C6C4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342BA2-98AA-474A-94D5-E13E54C75551}" type="pres">
      <dgm:prSet presAssocID="{5B1BCB75-D161-4FF4-A513-9DED448D425C}" presName="sibTrans" presStyleCnt="0"/>
      <dgm:spPr/>
    </dgm:pt>
    <dgm:pt modelId="{51D9D49F-B1B3-40E9-8463-F4FC2D141B9D}" type="pres">
      <dgm:prSet presAssocID="{7DC1E568-8C05-4ACB-AF9C-AFD9DD6886B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CA977D-21B4-4A54-B7BA-90596F6AEF54}" type="pres">
      <dgm:prSet presAssocID="{5EAF21A9-B5AC-4198-971C-D650F0C67542}" presName="sibTrans" presStyleCnt="0"/>
      <dgm:spPr/>
    </dgm:pt>
    <dgm:pt modelId="{AB56C1CE-F41A-41AD-B069-C6237C0202A2}" type="pres">
      <dgm:prSet presAssocID="{9088B6A7-8E48-4CC5-84F8-775FC8F3FC1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7AC70B-5490-4E87-A691-3AB03DCEA24F}" type="pres">
      <dgm:prSet presAssocID="{79EC8E28-1DF7-4082-A3A2-4E010E233785}" presName="sibTrans" presStyleCnt="0"/>
      <dgm:spPr/>
    </dgm:pt>
    <dgm:pt modelId="{46F11961-2B86-4AA5-9B07-BC4038601329}" type="pres">
      <dgm:prSet presAssocID="{F0BE7A03-D438-466D-8D81-797D14F0965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210F81-28D4-44F6-8DFA-004D0A6C1482}" srcId="{7721F14D-36CB-4AEB-9363-0334D402DF85}" destId="{99BC34B8-2690-4EE4-BBE5-1379740C6C48}" srcOrd="1" destOrd="0" parTransId="{40F9857D-F730-45F2-BFDF-8224AFD3410F}" sibTransId="{5B1BCB75-D161-4FF4-A513-9DED448D425C}"/>
    <dgm:cxn modelId="{A64A50D1-324D-46E2-BA2F-002AD8EDF829}" type="presOf" srcId="{99BC34B8-2690-4EE4-BBE5-1379740C6C48}" destId="{35D7A51F-7F13-4972-AF67-1845A7A65091}" srcOrd="0" destOrd="0" presId="urn:microsoft.com/office/officeart/2005/8/layout/default"/>
    <dgm:cxn modelId="{72B763AA-9CAC-4D23-9D8E-3028A6CE6763}" srcId="{7721F14D-36CB-4AEB-9363-0334D402DF85}" destId="{7DC1E568-8C05-4ACB-AF9C-AFD9DD6886B3}" srcOrd="2" destOrd="0" parTransId="{5909C39C-A1D8-47F4-B07D-ECD1AD832EC7}" sibTransId="{5EAF21A9-B5AC-4198-971C-D650F0C67542}"/>
    <dgm:cxn modelId="{B2533D92-FD61-407A-B4FE-27EFCC77DCAA}" type="presOf" srcId="{9088B6A7-8E48-4CC5-84F8-775FC8F3FC14}" destId="{AB56C1CE-F41A-41AD-B069-C6237C0202A2}" srcOrd="0" destOrd="0" presId="urn:microsoft.com/office/officeart/2005/8/layout/default"/>
    <dgm:cxn modelId="{632EE2A5-7449-4F76-A295-6D52CBF37B26}" srcId="{7721F14D-36CB-4AEB-9363-0334D402DF85}" destId="{2B1E9426-1855-4BFF-984F-BFE4CC31F07C}" srcOrd="0" destOrd="0" parTransId="{3FAD0669-BDDF-4016-AF6C-510057E3C09A}" sibTransId="{85167A1F-AC1B-405E-8F5B-F884A0B3BDF4}"/>
    <dgm:cxn modelId="{4EE260B6-0B2B-40DE-B669-4818ECAD321C}" srcId="{7721F14D-36CB-4AEB-9363-0334D402DF85}" destId="{F0BE7A03-D438-466D-8D81-797D14F09655}" srcOrd="4" destOrd="0" parTransId="{873C7B3D-8823-4C44-A95A-DB9579FD9030}" sibTransId="{8F1F57D3-047F-471E-B278-6DF5E1BAC117}"/>
    <dgm:cxn modelId="{4EAF53C0-3600-4CEE-8395-AA90BE778F5A}" type="presOf" srcId="{2B1E9426-1855-4BFF-984F-BFE4CC31F07C}" destId="{DC608E2E-F000-4F13-877A-66C98E31EE0B}" srcOrd="0" destOrd="0" presId="urn:microsoft.com/office/officeart/2005/8/layout/default"/>
    <dgm:cxn modelId="{A0190B92-7754-4442-811F-0AE561C24D18}" srcId="{7721F14D-36CB-4AEB-9363-0334D402DF85}" destId="{9088B6A7-8E48-4CC5-84F8-775FC8F3FC14}" srcOrd="3" destOrd="0" parTransId="{7D8CEC2E-2778-4973-A608-0C6F4E2E962F}" sibTransId="{79EC8E28-1DF7-4082-A3A2-4E010E233785}"/>
    <dgm:cxn modelId="{11114892-6AEC-49B5-B08B-F7EB2C926233}" type="presOf" srcId="{7DC1E568-8C05-4ACB-AF9C-AFD9DD6886B3}" destId="{51D9D49F-B1B3-40E9-8463-F4FC2D141B9D}" srcOrd="0" destOrd="0" presId="urn:microsoft.com/office/officeart/2005/8/layout/default"/>
    <dgm:cxn modelId="{B027D2C5-05D3-4B9A-B977-C7C6160FDAA2}" type="presOf" srcId="{F0BE7A03-D438-466D-8D81-797D14F09655}" destId="{46F11961-2B86-4AA5-9B07-BC4038601329}" srcOrd="0" destOrd="0" presId="urn:microsoft.com/office/officeart/2005/8/layout/default"/>
    <dgm:cxn modelId="{2D8329AE-FE73-4544-994F-63C2CEEEBCD1}" type="presOf" srcId="{7721F14D-36CB-4AEB-9363-0334D402DF85}" destId="{F0E8F2FE-3845-48EB-8077-8A0F56E5ADBC}" srcOrd="0" destOrd="0" presId="urn:microsoft.com/office/officeart/2005/8/layout/default"/>
    <dgm:cxn modelId="{670BA0C4-2DE1-48C9-8263-7F7590ED34AB}" type="presParOf" srcId="{F0E8F2FE-3845-48EB-8077-8A0F56E5ADBC}" destId="{DC608E2E-F000-4F13-877A-66C98E31EE0B}" srcOrd="0" destOrd="0" presId="urn:microsoft.com/office/officeart/2005/8/layout/default"/>
    <dgm:cxn modelId="{C7D309DE-ADBA-4D24-9F9D-6EA567F0F282}" type="presParOf" srcId="{F0E8F2FE-3845-48EB-8077-8A0F56E5ADBC}" destId="{CB92A522-D7F0-4E01-9D65-6B39C669C832}" srcOrd="1" destOrd="0" presId="urn:microsoft.com/office/officeart/2005/8/layout/default"/>
    <dgm:cxn modelId="{8327282D-8523-4C11-90E5-A4D815E54DB2}" type="presParOf" srcId="{F0E8F2FE-3845-48EB-8077-8A0F56E5ADBC}" destId="{35D7A51F-7F13-4972-AF67-1845A7A65091}" srcOrd="2" destOrd="0" presId="urn:microsoft.com/office/officeart/2005/8/layout/default"/>
    <dgm:cxn modelId="{23061AEA-7B00-4D0C-AC61-8E7447D20F20}" type="presParOf" srcId="{F0E8F2FE-3845-48EB-8077-8A0F56E5ADBC}" destId="{C7342BA2-98AA-474A-94D5-E13E54C75551}" srcOrd="3" destOrd="0" presId="urn:microsoft.com/office/officeart/2005/8/layout/default"/>
    <dgm:cxn modelId="{5271CE09-C9BA-48B6-8F83-494DE1574B71}" type="presParOf" srcId="{F0E8F2FE-3845-48EB-8077-8A0F56E5ADBC}" destId="{51D9D49F-B1B3-40E9-8463-F4FC2D141B9D}" srcOrd="4" destOrd="0" presId="urn:microsoft.com/office/officeart/2005/8/layout/default"/>
    <dgm:cxn modelId="{824526B0-3439-4EA9-98CB-DADA7D96A937}" type="presParOf" srcId="{F0E8F2FE-3845-48EB-8077-8A0F56E5ADBC}" destId="{E2CA977D-21B4-4A54-B7BA-90596F6AEF54}" srcOrd="5" destOrd="0" presId="urn:microsoft.com/office/officeart/2005/8/layout/default"/>
    <dgm:cxn modelId="{F30135B7-BD8C-4A20-8657-711E18828CA2}" type="presParOf" srcId="{F0E8F2FE-3845-48EB-8077-8A0F56E5ADBC}" destId="{AB56C1CE-F41A-41AD-B069-C6237C0202A2}" srcOrd="6" destOrd="0" presId="urn:microsoft.com/office/officeart/2005/8/layout/default"/>
    <dgm:cxn modelId="{B4E85449-83F6-44F4-9F0C-2733218FF374}" type="presParOf" srcId="{F0E8F2FE-3845-48EB-8077-8A0F56E5ADBC}" destId="{537AC70B-5490-4E87-A691-3AB03DCEA24F}" srcOrd="7" destOrd="0" presId="urn:microsoft.com/office/officeart/2005/8/layout/default"/>
    <dgm:cxn modelId="{49D772B2-929F-4850-9420-0DDF45D16B4E}" type="presParOf" srcId="{F0E8F2FE-3845-48EB-8077-8A0F56E5ADBC}" destId="{46F11961-2B86-4AA5-9B07-BC403860132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4A04A-F2AF-409A-BA4E-DD16E022D11D}">
      <dsp:nvSpPr>
        <dsp:cNvPr id="0" name=""/>
        <dsp:cNvSpPr/>
      </dsp:nvSpPr>
      <dsp:spPr>
        <a:xfrm>
          <a:off x="1850341" y="62968"/>
          <a:ext cx="3022503" cy="3022503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Student, Community &amp; Academic Support </a:t>
          </a:r>
          <a:endParaRPr lang="en-US" sz="2400" kern="1200" dirty="0"/>
        </a:p>
      </dsp:txBody>
      <dsp:txXfrm>
        <a:off x="2253341" y="591906"/>
        <a:ext cx="2216502" cy="1360126"/>
      </dsp:txXfrm>
    </dsp:sp>
    <dsp:sp modelId="{1BAABED6-F2D0-4F53-B929-2241F76F3647}">
      <dsp:nvSpPr>
        <dsp:cNvPr id="0" name=""/>
        <dsp:cNvSpPr/>
      </dsp:nvSpPr>
      <dsp:spPr>
        <a:xfrm>
          <a:off x="2940960" y="1952033"/>
          <a:ext cx="3022503" cy="3022503"/>
        </a:xfrm>
        <a:prstGeom prst="ellipse">
          <a:avLst/>
        </a:prstGeom>
        <a:solidFill>
          <a:schemeClr val="accent5">
            <a:alpha val="50000"/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Instruction, Assessment &amp; Curriculum </a:t>
          </a:r>
          <a:endParaRPr lang="en-US" sz="2400" kern="1200" dirty="0"/>
        </a:p>
      </dsp:txBody>
      <dsp:txXfrm>
        <a:off x="3865343" y="2732846"/>
        <a:ext cx="1813501" cy="1662376"/>
      </dsp:txXfrm>
    </dsp:sp>
    <dsp:sp modelId="{2768A615-C59A-4138-9A8E-9E8A4D624FDE}">
      <dsp:nvSpPr>
        <dsp:cNvPr id="0" name=""/>
        <dsp:cNvSpPr/>
      </dsp:nvSpPr>
      <dsp:spPr>
        <a:xfrm>
          <a:off x="759721" y="1952033"/>
          <a:ext cx="3022503" cy="3022503"/>
        </a:xfrm>
        <a:prstGeom prst="ellipse">
          <a:avLst/>
        </a:prstGeom>
        <a:solidFill>
          <a:schemeClr val="accent5">
            <a:alpha val="50000"/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Educator Effectiveness &amp; Certification Services </a:t>
          </a:r>
          <a:endParaRPr lang="en-US" sz="2400" kern="1200" dirty="0"/>
        </a:p>
      </dsp:txBody>
      <dsp:txXfrm>
        <a:off x="1044340" y="2732846"/>
        <a:ext cx="1813501" cy="16623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608E2E-F000-4F13-877A-66C98E31EE0B}">
      <dsp:nvSpPr>
        <dsp:cNvPr id="0" name=""/>
        <dsp:cNvSpPr/>
      </dsp:nvSpPr>
      <dsp:spPr>
        <a:xfrm>
          <a:off x="0" y="603874"/>
          <a:ext cx="2464593" cy="14787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>
              <a:cs typeface="Calibri Light"/>
            </a:rPr>
            <a:t>15 LEAs supported by Ed Reports curriculum project</a:t>
          </a:r>
        </a:p>
      </dsp:txBody>
      <dsp:txXfrm>
        <a:off x="0" y="603874"/>
        <a:ext cx="2464593" cy="1478756"/>
      </dsp:txXfrm>
    </dsp:sp>
    <dsp:sp modelId="{35D7A51F-7F13-4972-AF67-1845A7A65091}">
      <dsp:nvSpPr>
        <dsp:cNvPr id="0" name=""/>
        <dsp:cNvSpPr/>
      </dsp:nvSpPr>
      <dsp:spPr>
        <a:xfrm>
          <a:off x="2711053" y="603874"/>
          <a:ext cx="2464593" cy="14787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>
              <a:cs typeface="Calibri Light"/>
            </a:rPr>
            <a:t>Professional Learning Plan Implementation Support</a:t>
          </a:r>
        </a:p>
      </dsp:txBody>
      <dsp:txXfrm>
        <a:off x="2711053" y="603874"/>
        <a:ext cx="2464593" cy="1478756"/>
      </dsp:txXfrm>
    </dsp:sp>
    <dsp:sp modelId="{51D9D49F-B1B3-40E9-8463-F4FC2D141B9D}">
      <dsp:nvSpPr>
        <dsp:cNvPr id="0" name=""/>
        <dsp:cNvSpPr/>
      </dsp:nvSpPr>
      <dsp:spPr>
        <a:xfrm>
          <a:off x="5422106" y="603874"/>
          <a:ext cx="2464593" cy="1478756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>
              <a:cs typeface="Calibri Light"/>
            </a:rPr>
            <a:t>District Network Meetings on Professional Learning</a:t>
          </a:r>
        </a:p>
      </dsp:txBody>
      <dsp:txXfrm>
        <a:off x="5422106" y="603874"/>
        <a:ext cx="2464593" cy="1478756"/>
      </dsp:txXfrm>
    </dsp:sp>
    <dsp:sp modelId="{AB56C1CE-F41A-41AD-B069-C6237C0202A2}">
      <dsp:nvSpPr>
        <dsp:cNvPr id="0" name=""/>
        <dsp:cNvSpPr/>
      </dsp:nvSpPr>
      <dsp:spPr>
        <a:xfrm>
          <a:off x="1355526" y="2329089"/>
          <a:ext cx="2464593" cy="14787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>
              <a:cs typeface="Calibri Light"/>
            </a:rPr>
            <a:t>Curriculum Survey and Reports</a:t>
          </a:r>
        </a:p>
      </dsp:txBody>
      <dsp:txXfrm>
        <a:off x="1355526" y="2329089"/>
        <a:ext cx="2464593" cy="1478756"/>
      </dsp:txXfrm>
    </dsp:sp>
    <dsp:sp modelId="{46F11961-2B86-4AA5-9B07-BC4038601329}">
      <dsp:nvSpPr>
        <dsp:cNvPr id="0" name=""/>
        <dsp:cNvSpPr/>
      </dsp:nvSpPr>
      <dsp:spPr>
        <a:xfrm>
          <a:off x="4066579" y="2329089"/>
          <a:ext cx="2464593" cy="14787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>
              <a:cs typeface="Calibri Light"/>
            </a:rPr>
            <a:t>EdPrep</a:t>
          </a:r>
          <a:r>
            <a:rPr lang="en-US" sz="2300" kern="1200" dirty="0">
              <a:cs typeface="Calibri Light"/>
            </a:rPr>
            <a:t> program conversations</a:t>
          </a:r>
        </a:p>
      </dsp:txBody>
      <dsp:txXfrm>
        <a:off x="4066579" y="2329089"/>
        <a:ext cx="2464593" cy="1478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79DA0-05AC-4FA0-991A-2C66C25BA875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3FBFC-3347-4873-9C32-5F8323C97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61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3FBFC-3347-4873-9C32-5F8323C9790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113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3FBFC-3347-4873-9C32-5F8323C979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220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3FBFC-3347-4873-9C32-5F8323C9790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23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3FBFC-3347-4873-9C32-5F8323C979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64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53FBFC-3347-4873-9C32-5F8323C979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63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3FBFC-3347-4873-9C32-5F8323C9790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21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9E27-B7AE-446E-A6E2-437DE6B3FB46}" type="datetime1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5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5773-8C62-4C08-9D19-FE3B50B07E43}" type="datetime1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99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8383-6E6A-4863-90EA-FA9F158B17A8}" type="datetime1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1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8FCC-E150-44BF-8FCD-F63D2A9915E9}" type="datetime1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01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F0E9-D7F9-446A-9C14-97CB6FCB2A27}" type="datetime1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F3F9B-10E1-46C0-AC63-28CF3589D844}" type="datetime1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8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0A25-3B3B-4E4A-BAA6-5CD6D948F732}" type="datetime1">
              <a:rPr lang="en-US" smtClean="0"/>
              <a:t>10/25/2018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9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C781-EDCD-490E-8755-4E315DDF680F}" type="datetime1">
              <a:rPr lang="en-US" smtClean="0"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92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5095-DC08-4C1D-A9BE-54B9BE285E8B}" type="datetime1">
              <a:rPr lang="en-US" smtClean="0"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180E-3AC1-4750-9E0C-24D3D00B06B0}" type="datetime1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3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BFF4-D876-4369-8DD5-4CABD304E811}" type="datetime1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67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57057-C21C-4FAF-979B-CF942DCE507A}" type="datetime1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0F8C9-0536-44E3-92CA-2798A712B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052912" cy="2387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Honors Colloquium </a:t>
            </a:r>
            <a:br>
              <a:rPr lang="en-US" dirty="0" smtClean="0">
                <a:solidFill>
                  <a:prstClr val="black"/>
                </a:solidFill>
              </a:rPr>
            </a:br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595712" cy="7772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prstClr val="black"/>
                </a:solidFill>
              </a:rPr>
              <a:t>October </a:t>
            </a:r>
            <a:r>
              <a:rPr lang="en-US">
                <a:solidFill>
                  <a:prstClr val="black"/>
                </a:solidFill>
                <a:cs typeface="Calibri"/>
              </a:rPr>
              <a:t>16</a:t>
            </a:r>
            <a:r>
              <a:rPr lang="en-US" baseline="30000">
                <a:solidFill>
                  <a:prstClr val="black"/>
                </a:solidFill>
                <a:cs typeface="Calibri"/>
              </a:rPr>
              <a:t>th</a:t>
            </a:r>
            <a:r>
              <a:rPr lang="en-US">
                <a:solidFill>
                  <a:prstClr val="black"/>
                </a:solidFill>
                <a:cs typeface="Calibri"/>
              </a:rPr>
              <a:t>, 2018</a:t>
            </a:r>
            <a:endParaRPr lang="en-US">
              <a:cs typeface="Calibri"/>
            </a:endParaRPr>
          </a:p>
          <a:p>
            <a:endParaRPr lang="en-US">
              <a:solidFill>
                <a:prstClr val="black"/>
              </a:solidFill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25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93019" y="384376"/>
            <a:ext cx="7620200" cy="124122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Why Do Curriculum AND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Professional</a:t>
            </a:r>
            <a:r>
              <a:rPr lang="en-US" b="1" dirty="0">
                <a:solidFill>
                  <a:srgbClr val="0070C0"/>
                </a:solidFill>
              </a:rPr>
              <a:t> Learning Matter?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5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38419"/>
              </p:ext>
            </p:extLst>
          </p:nvPr>
        </p:nvGraphicFramePr>
        <p:xfrm>
          <a:off x="628650" y="1825625"/>
          <a:ext cx="7636576" cy="3898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25782" y="6290589"/>
            <a:ext cx="58578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aseline="30000" dirty="0"/>
              <a:t>*</a:t>
            </a:r>
            <a:r>
              <a:rPr lang="en-US" sz="1100" dirty="0" smtClean="0"/>
              <a:t>Jackson</a:t>
            </a:r>
            <a:r>
              <a:rPr lang="en-US" sz="1100" dirty="0"/>
              <a:t>, C. K., &amp; </a:t>
            </a:r>
            <a:r>
              <a:rPr lang="en-US" sz="1100" dirty="0" err="1"/>
              <a:t>Makarin</a:t>
            </a:r>
            <a:r>
              <a:rPr lang="en-US" sz="1100" dirty="0"/>
              <a:t>, A. (2016). Simplifying Teaching: A Field Experiment with Online" Off-the-Shelf" Lessons. National Bureau of Economic Research</a:t>
            </a:r>
          </a:p>
        </p:txBody>
      </p:sp>
    </p:spTree>
    <p:extLst>
      <p:ext uri="{BB962C8B-B14F-4D97-AF65-F5344CB8AC3E}">
        <p14:creationId xmlns:p14="http://schemas.microsoft.com/office/powerpoint/2010/main" val="3503205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93019" y="149470"/>
            <a:ext cx="7620200" cy="8000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Our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Beliefs…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3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5206" y="756138"/>
            <a:ext cx="7548034" cy="5463158"/>
          </a:xfrm>
        </p:spPr>
        <p:txBody>
          <a:bodyPr vert="horz" lIns="91440" tIns="45720" rIns="91440" bIns="45720" rtlCol="0" anchor="t">
            <a:normAutofit fontScale="32500" lnSpcReduction="20000"/>
          </a:bodyPr>
          <a:lstStyle/>
          <a:p>
            <a:pPr marL="0" indent="0">
              <a:buNone/>
            </a:pPr>
            <a:endParaRPr lang="en" sz="4600" b="1" dirty="0" smtClean="0">
              <a:cs typeface="Calibri"/>
            </a:endParaRPr>
          </a:p>
          <a:p>
            <a:pPr marL="0" indent="0">
              <a:buNone/>
            </a:pPr>
            <a:r>
              <a:rPr lang="en" sz="6000" dirty="0" smtClean="0"/>
              <a:t>All students deserve the opportunity to learn from engaging, grade-level, high quality curriculum to prepare for success in college, career and civic life.  </a:t>
            </a:r>
            <a:endParaRPr lang="en-US" sz="6000" dirty="0" smtClean="0">
              <a:cs typeface="Calibri"/>
            </a:endParaRPr>
          </a:p>
          <a:p>
            <a:pPr indent="0">
              <a:buNone/>
            </a:pPr>
            <a:endParaRPr lang="en-US" sz="6000" dirty="0" smtClean="0"/>
          </a:p>
          <a:p>
            <a:r>
              <a:rPr lang="en" sz="6000" dirty="0" smtClean="0">
                <a:solidFill>
                  <a:schemeClr val="accent1">
                    <a:lumMod val="50000"/>
                  </a:schemeClr>
                </a:solidFill>
              </a:rPr>
              <a:t>High quality curriculum is the foundation of an equitable academic program that includes goals, instructional practices, assessments, differentiation and intervention plans.   </a:t>
            </a:r>
          </a:p>
          <a:p>
            <a:endParaRPr lang="en-US" sz="6000" dirty="0" smtClean="0"/>
          </a:p>
          <a:p>
            <a:r>
              <a:rPr lang="en" sz="6000" dirty="0" smtClean="0">
                <a:solidFill>
                  <a:schemeClr val="accent6">
                    <a:lumMod val="50000"/>
                  </a:schemeClr>
                </a:solidFill>
              </a:rPr>
              <a:t>High quality curriculum implemented with integrity across a system is a lever for increased student accessibility and growth. </a:t>
            </a:r>
          </a:p>
          <a:p>
            <a:endParaRPr lang="en-US" sz="6000" dirty="0" smtClean="0">
              <a:cs typeface="Calibri"/>
            </a:endParaRPr>
          </a:p>
          <a:p>
            <a:r>
              <a:rPr lang="en" sz="6000" dirty="0" smtClean="0">
                <a:solidFill>
                  <a:schemeClr val="accent1">
                    <a:lumMod val="50000"/>
                  </a:schemeClr>
                </a:solidFill>
              </a:rPr>
              <a:t>High quality curriculum adoption will only be successful with curriculum specific, job-embedded, high quality professional learning.</a:t>
            </a:r>
          </a:p>
          <a:p>
            <a:pPr marL="0" indent="0">
              <a:buNone/>
            </a:pPr>
            <a:r>
              <a:rPr lang="en" sz="6000" dirty="0" smtClean="0">
                <a:solidFill>
                  <a:schemeClr val="accent1">
                    <a:lumMod val="50000"/>
                  </a:schemeClr>
                </a:solidFill>
              </a:rPr>
              <a:t> </a:t>
            </a:r>
            <a:endParaRPr lang="en-US" sz="6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" sz="6000" dirty="0" smtClean="0">
                <a:solidFill>
                  <a:schemeClr val="accent6">
                    <a:lumMod val="50000"/>
                  </a:schemeClr>
                </a:solidFill>
              </a:rPr>
              <a:t>High quality curriculum must be the focus of an aligned system that begins with teacher preparation through in-service experiences. </a:t>
            </a:r>
            <a:endParaRPr lang="en-US" sz="60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99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44578057"/>
              </p:ext>
            </p:extLst>
          </p:nvPr>
        </p:nvGraphicFramePr>
        <p:xfrm>
          <a:off x="896815" y="1318846"/>
          <a:ext cx="6723185" cy="5037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5991" y="659422"/>
            <a:ext cx="76141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Division of Teaching &amp; Learning  </a:t>
            </a:r>
            <a:endParaRPr lang="en-US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79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93019" y="384377"/>
            <a:ext cx="7620200" cy="78701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Strategies Underway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7" name="Diagram 5">
            <a:extLst>
              <a:ext uri="{FF2B5EF4-FFF2-40B4-BE49-F238E27FC236}">
                <a16:creationId xmlns:a16="http://schemas.microsoft.com/office/drawing/2014/main" id="{F195A560-CD95-4F08-AC92-F46BE12B74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6908602"/>
              </p:ext>
            </p:extLst>
          </p:nvPr>
        </p:nvGraphicFramePr>
        <p:xfrm>
          <a:off x="296141" y="1171396"/>
          <a:ext cx="7886700" cy="4411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56089" y="5583116"/>
            <a:ext cx="7130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Supported by a grant from Council for Chief State School Offices (CCSSO)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9962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33643-9B71-4FF0-807D-05C126EDD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Reflection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B9331-1F0F-45D1-A7BB-43068A7BF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01362"/>
            <a:ext cx="7886700" cy="4097826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 smtClean="0">
              <a:cs typeface="Calibri"/>
            </a:endParaRPr>
          </a:p>
          <a:p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 smtClean="0">
              <a:cs typeface="Calibri"/>
            </a:endParaRPr>
          </a:p>
          <a:p>
            <a:pPr marL="0" indent="0">
              <a:buNone/>
            </a:pPr>
            <a:endParaRPr lang="en-US" sz="1600" dirty="0" smtClean="0">
              <a:cs typeface="Calibri"/>
            </a:endParaRPr>
          </a:p>
          <a:p>
            <a:pPr marL="0" indent="0">
              <a:buNone/>
            </a:pPr>
            <a:endParaRPr lang="en-US" sz="1600" dirty="0">
              <a:cs typeface="Calibri"/>
            </a:endParaRPr>
          </a:p>
          <a:p>
            <a:pPr marL="0" indent="0">
              <a:buNone/>
            </a:pPr>
            <a:endParaRPr lang="en-US" sz="1600" dirty="0" smtClean="0">
              <a:cs typeface="Calibri"/>
            </a:endParaRPr>
          </a:p>
          <a:p>
            <a:pPr marL="0" indent="0">
              <a:buNone/>
            </a:pPr>
            <a:endParaRPr lang="en-US" sz="1600" dirty="0">
              <a:cs typeface="Calibri"/>
            </a:endParaRPr>
          </a:p>
          <a:p>
            <a:pPr marL="0" indent="0">
              <a:buNone/>
            </a:pPr>
            <a:endParaRPr lang="en-US" sz="1600" dirty="0" smtClean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2E1BF6-2CF4-4C7C-8036-753406E3C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F8C9-0536-44E3-92CA-2798A712B5A8}" type="slidenum">
              <a:rPr lang="en-US" smtClean="0"/>
              <a:t>6</a:t>
            </a:fld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3050932" y="365126"/>
            <a:ext cx="4800599" cy="282233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What comes to mind as you read the Belief Statements? 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Does any one stand out to you?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07732" y="3877408"/>
            <a:ext cx="7983414" cy="23217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Before you leave </a:t>
            </a:r>
            <a:r>
              <a:rPr lang="en-US" dirty="0" smtClean="0">
                <a:solidFill>
                  <a:schemeClr val="bg1"/>
                </a:solidFill>
              </a:rPr>
              <a:t>today, </a:t>
            </a:r>
            <a:r>
              <a:rPr lang="en-US" dirty="0">
                <a:solidFill>
                  <a:schemeClr val="bg1"/>
                </a:solidFill>
              </a:rPr>
              <a:t>please provide feedback on the index </a:t>
            </a:r>
            <a:r>
              <a:rPr lang="en-US" dirty="0" smtClean="0">
                <a:solidFill>
                  <a:schemeClr val="bg1"/>
                </a:solidFill>
              </a:rPr>
              <a:t>cards </a:t>
            </a:r>
            <a:r>
              <a:rPr lang="en-US" dirty="0">
                <a:solidFill>
                  <a:schemeClr val="bg1"/>
                </a:solidFill>
              </a:rPr>
              <a:t>at your table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How could the Belief Statements be stronger? </a:t>
            </a: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What else could support you in </a:t>
            </a:r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dirty="0">
                <a:solidFill>
                  <a:schemeClr val="bg1"/>
                </a:solidFill>
              </a:rPr>
              <a:t>3 aspects of this work?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Selection of high quality curriculum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Related professional learning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Supports for ELLs, students with disabilities and students below grade level. </a:t>
            </a:r>
          </a:p>
        </p:txBody>
      </p:sp>
    </p:spTree>
    <p:extLst>
      <p:ext uri="{BB962C8B-B14F-4D97-AF65-F5344CB8AC3E}">
        <p14:creationId xmlns:p14="http://schemas.microsoft.com/office/powerpoint/2010/main" val="2063337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93019" y="384376"/>
            <a:ext cx="7620200" cy="124122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Save the Date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76005"/>
            <a:ext cx="2057400" cy="365125"/>
          </a:xfrm>
        </p:spPr>
        <p:txBody>
          <a:bodyPr/>
          <a:lstStyle/>
          <a:p>
            <a:fld id="{E3A0F8C9-0536-44E3-92CA-2798A712B5A8}" type="slidenum">
              <a:rPr lang="en-US" smtClean="0"/>
              <a:t>7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8939" y="1468314"/>
            <a:ext cx="7851530" cy="4818186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Honors Colloquium #2 </a:t>
            </a:r>
          </a:p>
          <a:p>
            <a:pPr marL="0" indent="0" algn="ctr">
              <a:buNone/>
            </a:pPr>
            <a:r>
              <a:rPr lang="en-US" dirty="0" smtClean="0"/>
              <a:t>January 25</a:t>
            </a:r>
            <a:r>
              <a:rPr lang="en-US" baseline="30000" dirty="0" smtClean="0"/>
              <a:t>th</a:t>
            </a:r>
            <a:r>
              <a:rPr lang="en-US" dirty="0" smtClean="0"/>
              <a:t>, 2018</a:t>
            </a:r>
            <a:endParaRPr lang="en-US" dirty="0"/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 smtClean="0"/>
          </a:p>
          <a:p>
            <a:pPr marL="914400" lvl="2" indent="0">
              <a:buNone/>
            </a:pPr>
            <a:endParaRPr lang="en-US" dirty="0"/>
          </a:p>
          <a:p>
            <a:pPr lvl="2"/>
            <a:r>
              <a:rPr lang="en-US" sz="2400" dirty="0"/>
              <a:t>I</a:t>
            </a:r>
            <a:r>
              <a:rPr lang="en-US" sz="2400" dirty="0" smtClean="0"/>
              <a:t>nquiry-driven </a:t>
            </a:r>
            <a:r>
              <a:rPr lang="en-US" sz="2400" dirty="0"/>
              <a:t>approach to professional </a:t>
            </a:r>
            <a:r>
              <a:rPr lang="en-US" sz="2400" dirty="0" smtClean="0"/>
              <a:t>learning. </a:t>
            </a:r>
          </a:p>
          <a:p>
            <a:pPr marL="914400" lvl="2" indent="0">
              <a:buNone/>
            </a:pPr>
            <a:endParaRPr lang="en-US" sz="2400" dirty="0" smtClean="0"/>
          </a:p>
          <a:p>
            <a:pPr lvl="2"/>
            <a:r>
              <a:rPr lang="en-US" sz="2400" dirty="0" smtClean="0"/>
              <a:t>A process for internalizing lessons to increase efficacy of high quality curriculum materials. </a:t>
            </a:r>
          </a:p>
          <a:p>
            <a:pPr lvl="2"/>
            <a:endParaRPr lang="en-US" sz="2400" dirty="0" smtClean="0"/>
          </a:p>
          <a:p>
            <a:pPr lvl="2"/>
            <a:r>
              <a:rPr lang="en-US" sz="2400" dirty="0" smtClean="0"/>
              <a:t>Considering </a:t>
            </a:r>
            <a:r>
              <a:rPr lang="en-US" sz="2400" dirty="0"/>
              <a:t>exemplary responses from students in a particular </a:t>
            </a:r>
            <a:r>
              <a:rPr lang="en-US" sz="2400" dirty="0" smtClean="0"/>
              <a:t>lesson</a:t>
            </a:r>
            <a:r>
              <a:rPr lang="en-US" sz="2400" dirty="0"/>
              <a:t> </a:t>
            </a:r>
            <a:r>
              <a:rPr lang="en-US" sz="2400" dirty="0" smtClean="0"/>
              <a:t>and comparing that to current levels of achievement. </a:t>
            </a:r>
          </a:p>
          <a:p>
            <a:pPr marL="914400" lvl="2" indent="0">
              <a:buNone/>
            </a:pPr>
            <a:endParaRPr lang="en-US" sz="2400" dirty="0" smtClean="0"/>
          </a:p>
          <a:p>
            <a:pPr lvl="2"/>
            <a:r>
              <a:rPr lang="en-US" sz="2400" dirty="0" smtClean="0"/>
              <a:t>Understanding the Leading Educators Content Cycles and how you might apply to your local context.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41378" y="6603023"/>
            <a:ext cx="1072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2" descr="https://lh4.googleusercontent.com/2tGq67ZW2GNEDnxiDZmN3I50zv5-LI1AZzOtklbb8rBJdY5-X0qgG5bnJsUZO1EdeORfYcGGinns2v6FE46yhMACOG0YhboEF63NlhGZjJosm0MWmx-tiKekzg_omHqaklT0pWFh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753" y="2127739"/>
            <a:ext cx="3666393" cy="923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632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E3C1F746ABD547938918B457C277F1" ma:contentTypeVersion="2" ma:contentTypeDescription="Create a new document." ma:contentTypeScope="" ma:versionID="8af400a0b10bc4910e9e116a3a1e8a63">
  <xsd:schema xmlns:xsd="http://www.w3.org/2001/XMLSchema" xmlns:xs="http://www.w3.org/2001/XMLSchema" xmlns:p="http://schemas.microsoft.com/office/2006/metadata/properties" xmlns:ns2="ce88a2ba-a86d-4d4c-b730-0756227efdec" targetNamespace="http://schemas.microsoft.com/office/2006/metadata/properties" ma:root="true" ma:fieldsID="57e48d10b8685608a91f151dc322a49f" ns2:_="">
    <xsd:import namespace="ce88a2ba-a86d-4d4c-b730-0756227efd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88a2ba-a86d-4d4c-b730-0756227efd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4E4E44B-81C7-471D-8F73-EF83B4B3EE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88a2ba-a86d-4d4c-b730-0756227efd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F4EF45-C52C-4EB8-BFD2-15726DD234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E4D046-FA9A-40D0-A3C3-F5368F1D2689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e88a2ba-a86d-4d4c-b730-0756227efdec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304</Words>
  <Application>Microsoft Office PowerPoint</Application>
  <PresentationFormat>On-screen Show (4:3)</PresentationFormat>
  <Paragraphs>76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Honors Colloquium   </vt:lpstr>
      <vt:lpstr>Why Do Curriculum AND Professional Learning Matter?</vt:lpstr>
      <vt:lpstr>Our Beliefs…</vt:lpstr>
      <vt:lpstr>PowerPoint Presentation</vt:lpstr>
      <vt:lpstr>Strategies Underway</vt:lpstr>
      <vt:lpstr>Reflection</vt:lpstr>
      <vt:lpstr>Save the Date</vt:lpstr>
    </vt:vector>
  </TitlesOfParts>
  <Company>RIDE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Keith, Kamlyn</dc:creator>
  <cp:lastModifiedBy>Castillero, Christopher</cp:lastModifiedBy>
  <cp:revision>17</cp:revision>
  <dcterms:created xsi:type="dcterms:W3CDTF">2017-02-28T20:32:19Z</dcterms:created>
  <dcterms:modified xsi:type="dcterms:W3CDTF">2018-10-25T13:51:13Z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0x0101000CE3C1F746ABD547938918B457C277F1</vt:lpwstr>
  </property>
</Properties>
</file>